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314" r:id="rId2"/>
    <p:sldId id="315" r:id="rId3"/>
    <p:sldId id="316" r:id="rId4"/>
    <p:sldId id="31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9144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68a: </a:t>
            </a:r>
            <a:r>
              <a:rPr lang="es-ES_tradnl" altLang="en-US" sz="2800" kern="0" smtClean="0"/>
              <a:t>¿Cómo terminamos el repaso para </a:t>
            </a:r>
            <a:r>
              <a:rPr lang="es-ES_tradnl" altLang="en-US" sz="2800" u="sng" kern="0" smtClean="0"/>
              <a:t>Quiz 4/5: Cap. 3 </a:t>
            </a:r>
            <a:r>
              <a:rPr lang="es-ES_tradnl" altLang="en-US" sz="2800" kern="0" smtClean="0"/>
              <a:t>del proximo martes?</a:t>
            </a:r>
          </a:p>
          <a:p>
            <a:pPr marL="609600" indent="-609600">
              <a:buFontTx/>
              <a:buNone/>
              <a:tabLst>
                <a:tab pos="7094538" algn="l"/>
              </a:tabLst>
            </a:pPr>
            <a:r>
              <a:rPr lang="es-ES_tradnl" altLang="en-US" sz="2800" i="1" kern="0" smtClean="0">
                <a:solidFill>
                  <a:srgbClr val="7030A0"/>
                </a:solidFill>
              </a:rPr>
              <a:t>L.O: To review prepositional contractions </a:t>
            </a:r>
          </a:p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kern="0" smtClean="0"/>
              <a:t>Use either </a:t>
            </a:r>
            <a:r>
              <a:rPr lang="es-ES_tradnl" altLang="en-US" sz="2800" u="sng" kern="0" smtClean="0"/>
              <a:t>“A”+ definate article</a:t>
            </a:r>
            <a:r>
              <a:rPr lang="es-ES_tradnl" altLang="en-US" sz="2800" kern="0" smtClean="0"/>
              <a:t> or </a:t>
            </a:r>
            <a:r>
              <a:rPr lang="es-ES_tradnl" altLang="en-US" sz="2800" u="sng" kern="0" smtClean="0"/>
              <a:t>“de” + definate article.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Hector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Luisa mira ________ muchacho guapo.</a:t>
            </a:r>
          </a:p>
          <a:p>
            <a:pPr marL="0" lvl="1" indent="0">
              <a:buFontTx/>
              <a:buNone/>
            </a:pPr>
            <a:endParaRPr lang="es-ES_tradnl" altLang="en-US" kern="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76200" y="-76200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 	    Clase 602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10 de mayo del 2018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76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estoy regular.    Él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Ella va a casa.	   Tú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Nosotros damos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    Yo _______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4. ¿Quiénes van? 	    Usted _______.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23259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Tu escuela, ¿está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¿A quién das tu examen?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¿Estás en la clase de arte o en la clase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365660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WORKBOOK: </a:t>
            </a:r>
            <a:r>
              <a:rPr lang="en-US" dirty="0" err="1" smtClean="0"/>
              <a:t>Completa</a:t>
            </a:r>
            <a:r>
              <a:rPr lang="en-US" dirty="0" smtClean="0"/>
              <a:t> p. 3.13-3.14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SIGN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TUESDAY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1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12040</TotalTime>
  <Words>183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Tarea 68a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74</cp:revision>
  <cp:lastPrinted>2016-05-31T14:55:04Z</cp:lastPrinted>
  <dcterms:created xsi:type="dcterms:W3CDTF">2011-11-18T04:27:42Z</dcterms:created>
  <dcterms:modified xsi:type="dcterms:W3CDTF">2018-05-10T21:33:45Z</dcterms:modified>
</cp:coreProperties>
</file>